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8" r:id="rId4"/>
    <p:sldId id="263" r:id="rId5"/>
    <p:sldId id="264" r:id="rId6"/>
    <p:sldId id="272" r:id="rId7"/>
    <p:sldId id="265" r:id="rId8"/>
    <p:sldId id="266" r:id="rId9"/>
    <p:sldId id="259" r:id="rId10"/>
    <p:sldId id="273" r:id="rId11"/>
    <p:sldId id="260" r:id="rId12"/>
    <p:sldId id="267" r:id="rId13"/>
    <p:sldId id="274" r:id="rId14"/>
    <p:sldId id="261" r:id="rId15"/>
    <p:sldId id="268" r:id="rId16"/>
    <p:sldId id="275" r:id="rId17"/>
    <p:sldId id="262" r:id="rId18"/>
    <p:sldId id="269" r:id="rId19"/>
    <p:sldId id="270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folio" id="{6B3AEFB2-54E1-4E62-A042-BC2AF9C1CFED}">
          <p14:sldIdLst>
            <p14:sldId id="256"/>
          </p14:sldIdLst>
        </p14:section>
        <p14:section name="경찰청 유실물센터 (대민)" id="{ECAA8BB2-FDB3-4264-95BC-A2C6A69E4245}">
          <p14:sldIdLst>
            <p14:sldId id="271"/>
            <p14:sldId id="258"/>
            <p14:sldId id="263"/>
            <p14:sldId id="264"/>
          </p14:sldIdLst>
        </p14:section>
        <p14:section name="경찰청 유실물센터 (관리자)" id="{B4579038-445D-4CA4-BB4D-7589B9B75DF4}">
          <p14:sldIdLst>
            <p14:sldId id="272"/>
            <p14:sldId id="265"/>
            <p14:sldId id="266"/>
            <p14:sldId id="259"/>
          </p14:sldIdLst>
        </p14:section>
        <p14:section name="경찰청 유실물센터 (모바일)" id="{FFE67E80-4F73-4148-9E6C-824860BAF459}">
          <p14:sldIdLst>
            <p14:sldId id="273"/>
            <p14:sldId id="260"/>
            <p14:sldId id="267"/>
          </p14:sldIdLst>
        </p14:section>
        <p14:section name="저작권위원회 온라인임치시스템" id="{03AF8929-89A7-45DC-8E2C-3F4022C49BAC}">
          <p14:sldIdLst>
            <p14:sldId id="274"/>
            <p14:sldId id="261"/>
            <p14:sldId id="268"/>
          </p14:sldIdLst>
        </p14:section>
        <p14:section name="씽크컴" id="{D0AEC81A-5409-43F9-8F63-91B9830CE2A6}">
          <p14:sldIdLst>
            <p14:sldId id="275"/>
            <p14:sldId id="262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774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0" autoAdjust="0"/>
    <p:restoredTop sz="94660"/>
  </p:normalViewPr>
  <p:slideViewPr>
    <p:cSldViewPr snapToObjects="1">
      <p:cViewPr varScale="1">
        <p:scale>
          <a:sx n="75" d="100"/>
          <a:sy n="75" d="100"/>
        </p:scale>
        <p:origin x="82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9" d="100"/>
          <a:sy n="89" d="100"/>
        </p:scale>
        <p:origin x="-26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4DE3-AD12-4197-A7A4-BCC780CE03B7}" type="datetimeFigureOut">
              <a:rPr lang="ko-KR" altLang="en-US" smtClean="0"/>
              <a:t>2016-03-05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5315E-56AF-4F63-AB5C-20B30F49CD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2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i\Desktop\ti143a0830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" r="4007" b="1316"/>
          <a:stretch/>
        </p:blipFill>
        <p:spPr bwMode="auto">
          <a:xfrm>
            <a:off x="-3852" y="0"/>
            <a:ext cx="91478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874" y="5301208"/>
            <a:ext cx="2901454" cy="489284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i\Desktop\제목-없음-1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8" r="40764" b="56833"/>
          <a:stretch/>
        </p:blipFill>
        <p:spPr bwMode="auto">
          <a:xfrm>
            <a:off x="6084168" y="4565451"/>
            <a:ext cx="933450" cy="13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36" y="3264655"/>
            <a:ext cx="3748730" cy="13349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9" t="70957" r="1075" b="1474"/>
          <a:stretch/>
        </p:blipFill>
        <p:spPr>
          <a:xfrm>
            <a:off x="4981574" y="4432920"/>
            <a:ext cx="1105907" cy="603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874" y="2738208"/>
            <a:ext cx="3103133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1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467544" y="447142"/>
            <a:ext cx="8208912" cy="5976664"/>
          </a:xfrm>
          <a:prstGeom prst="rect">
            <a:avLst/>
          </a:prstGeom>
          <a:solidFill>
            <a:schemeClr val="bg1"/>
          </a:solidFill>
          <a:ln w="3175">
            <a:solidFill>
              <a:srgbClr val="774F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34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467544" y="1124744"/>
            <a:ext cx="8208912" cy="5299062"/>
          </a:xfrm>
          <a:prstGeom prst="rect">
            <a:avLst/>
          </a:prstGeom>
          <a:solidFill>
            <a:schemeClr val="bg1"/>
          </a:solidFill>
          <a:ln w="3175">
            <a:solidFill>
              <a:srgbClr val="774F2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857" y="277062"/>
            <a:ext cx="2574286" cy="113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1340768"/>
            <a:ext cx="4535905" cy="268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719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9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ithub.com/designe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dm112.lost112.go.kr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9.wdp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12.wdp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swes.or.kr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thinkcom.co.kr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m.lost112.go.kr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dm112.lost112.go.kr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63" y="5208824"/>
            <a:ext cx="2042337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608" y="4437112"/>
            <a:ext cx="36359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제작기간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/>
              <a:t>2013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 </a:t>
            </a:r>
            <a:r>
              <a:rPr lang="en-US" altLang="ko-KR" sz="1100" dirty="0"/>
              <a:t>~ 2013</a:t>
            </a:r>
            <a:r>
              <a:rPr lang="ko-KR" altLang="en-US" sz="1100" dirty="0"/>
              <a:t>년 </a:t>
            </a:r>
            <a:r>
              <a:rPr lang="en-US" altLang="ko-KR" sz="1100" dirty="0"/>
              <a:t>12</a:t>
            </a:r>
            <a:r>
              <a:rPr lang="ko-KR" altLang="en-US" sz="1100" dirty="0"/>
              <a:t>월 </a:t>
            </a:r>
            <a:r>
              <a:rPr lang="en-US" altLang="ko-KR" sz="1100" dirty="0"/>
              <a:t>(3</a:t>
            </a:r>
            <a:r>
              <a:rPr lang="ko-KR" altLang="en-US" sz="1100" dirty="0"/>
              <a:t>개월</a:t>
            </a:r>
            <a:r>
              <a:rPr lang="en-US" altLang="ko-KR" sz="1100" dirty="0" smtClean="0"/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역    </a:t>
            </a:r>
            <a:r>
              <a:rPr lang="ko-KR" altLang="en-US" sz="1100" spc="300" dirty="0">
                <a:latin typeface="+mn-ea"/>
              </a:rPr>
              <a:t>할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UI/UX Designer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>
                <a:latin typeface="+mn-ea"/>
              </a:rPr>
              <a:t>성    과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ko-KR" altLang="en-US" sz="1100" dirty="0"/>
              <a:t>웹디자인</a:t>
            </a:r>
            <a:r>
              <a:rPr lang="en-US" altLang="ko-KR" sz="1100" dirty="0"/>
              <a:t>(100%), </a:t>
            </a:r>
            <a:r>
              <a:rPr lang="ko-KR" altLang="en-US" sz="1100" dirty="0"/>
              <a:t>퍼블리싱</a:t>
            </a:r>
            <a:r>
              <a:rPr lang="en-US" altLang="ko-KR" sz="1100" dirty="0"/>
              <a:t>(100%)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사 이 트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Mobile </a:t>
            </a:r>
            <a:r>
              <a:rPr lang="en-US" altLang="ko-KR" sz="1100" dirty="0">
                <a:latin typeface="+mn-ea"/>
                <a:hlinkClick r:id="rId2"/>
              </a:rPr>
              <a:t>https://adm112.lost112.go.kr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8000"/>
            <a:ext cx="4699628" cy="96308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92597" y="4221088"/>
            <a:ext cx="6958807" cy="0"/>
          </a:xfrm>
          <a:prstGeom prst="line">
            <a:avLst/>
          </a:prstGeom>
          <a:ln>
            <a:solidFill>
              <a:srgbClr val="99663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inyoung_Work\경찰청\PSD\모바일\main_logou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96794"/>
            <a:ext cx="1825699" cy="545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inyoung_Work\경찰청\PSD\모바일\로그인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2521202" cy="545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inyoung_Work\경찰청\PSD\모바일\유실물센터_type1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80" y="692696"/>
            <a:ext cx="2285628" cy="54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inyoung_Work\경찰청\PSD\모바일\분실물조회_상세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3" y="764704"/>
            <a:ext cx="2137863" cy="53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D:\inyoung_Work\경찰청\PSD\모바일\통합검색결과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3"/>
            <a:ext cx="2239466" cy="532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inyoung_Work\경찰청\PSD\모바일\분실물조회_close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56" y="761653"/>
            <a:ext cx="2616431" cy="39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6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608" y="4437112"/>
            <a:ext cx="35253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제작기간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/>
              <a:t>2013</a:t>
            </a:r>
            <a:r>
              <a:rPr lang="ko-KR" altLang="en-US" sz="1100" dirty="0"/>
              <a:t>년 </a:t>
            </a:r>
            <a:r>
              <a:rPr lang="en-US" altLang="ko-KR" sz="1100" dirty="0"/>
              <a:t>8</a:t>
            </a:r>
            <a:r>
              <a:rPr lang="ko-KR" altLang="en-US" sz="1100" dirty="0"/>
              <a:t>월 </a:t>
            </a:r>
            <a:r>
              <a:rPr lang="en-US" altLang="ko-KR" sz="1100" dirty="0"/>
              <a:t>~ 2013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 </a:t>
            </a:r>
            <a:r>
              <a:rPr lang="en-US" altLang="ko-KR" sz="1100" dirty="0"/>
              <a:t>(3</a:t>
            </a:r>
            <a:r>
              <a:rPr lang="ko-KR" altLang="en-US" sz="1100" dirty="0"/>
              <a:t>개월</a:t>
            </a:r>
            <a:r>
              <a:rPr lang="en-US" altLang="ko-KR" sz="1100" dirty="0"/>
              <a:t>)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>
                <a:latin typeface="+mn-ea"/>
              </a:rPr>
              <a:t>역    할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UI/UX Designer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>
                <a:latin typeface="+mn-ea"/>
              </a:rPr>
              <a:t>성    과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ko-KR" altLang="en-US" sz="1100" dirty="0"/>
              <a:t>웹디자인</a:t>
            </a:r>
            <a:r>
              <a:rPr lang="en-US" altLang="ko-KR" sz="1100" dirty="0"/>
              <a:t>(100%), </a:t>
            </a:r>
            <a:r>
              <a:rPr lang="ko-KR" altLang="en-US" sz="1100" dirty="0"/>
              <a:t>퍼블리싱</a:t>
            </a:r>
            <a:r>
              <a:rPr lang="en-US" altLang="ko-KR" sz="1100" dirty="0"/>
              <a:t>(100%)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사 이 트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>
                <a:latin typeface="+mn-ea"/>
                <a:hlinkClick r:id="rId2"/>
              </a:rPr>
              <a:t>http://www.swes.or.kr</a:t>
            </a:r>
            <a:r>
              <a:rPr lang="en-US" altLang="ko-KR" sz="1100" dirty="0">
                <a:latin typeface="+mn-ea"/>
              </a:rPr>
              <a:t> 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92597" y="4221088"/>
            <a:ext cx="6958807" cy="0"/>
          </a:xfrm>
          <a:prstGeom prst="line">
            <a:avLst/>
          </a:prstGeom>
          <a:ln>
            <a:solidFill>
              <a:srgbClr val="99663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8000"/>
            <a:ext cx="6144260" cy="9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inyoung_Work\저작권\PSD\확정\im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7382064" cy="56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inyoung_Work\저작권\PSD\확정\su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7382064" cy="56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0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4437112"/>
            <a:ext cx="34483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제작기간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/>
              <a:t>2013</a:t>
            </a:r>
            <a:r>
              <a:rPr lang="ko-KR" altLang="en-US" sz="1100" dirty="0"/>
              <a:t>년 </a:t>
            </a:r>
            <a:r>
              <a:rPr lang="en-US" altLang="ko-KR" sz="1100" dirty="0"/>
              <a:t>5</a:t>
            </a:r>
            <a:r>
              <a:rPr lang="ko-KR" altLang="en-US" sz="1100" dirty="0"/>
              <a:t>월 </a:t>
            </a:r>
            <a:r>
              <a:rPr lang="en-US" altLang="ko-KR" sz="1100" dirty="0"/>
              <a:t>~ 2013</a:t>
            </a:r>
            <a:r>
              <a:rPr lang="ko-KR" altLang="en-US" sz="1100" dirty="0"/>
              <a:t>년 </a:t>
            </a:r>
            <a:r>
              <a:rPr lang="en-US" altLang="ko-KR" sz="1100" dirty="0"/>
              <a:t>7</a:t>
            </a:r>
            <a:r>
              <a:rPr lang="ko-KR" altLang="en-US" sz="1100" dirty="0"/>
              <a:t>월 </a:t>
            </a:r>
            <a:r>
              <a:rPr lang="en-US" altLang="ko-KR" sz="1100" dirty="0"/>
              <a:t>(3</a:t>
            </a:r>
            <a:r>
              <a:rPr lang="ko-KR" altLang="en-US" sz="1100" dirty="0"/>
              <a:t>개월</a:t>
            </a:r>
            <a:r>
              <a:rPr lang="en-US" altLang="ko-KR" sz="1100" dirty="0" smtClean="0"/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역    할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 smtClean="0">
                <a:latin typeface="+mn-ea"/>
              </a:rPr>
              <a:t>UI/UX Designer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성    </a:t>
            </a:r>
            <a:r>
              <a:rPr lang="ko-KR" altLang="en-US" sz="1100" spc="300" dirty="0">
                <a:latin typeface="+mn-ea"/>
              </a:rPr>
              <a:t>과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ko-KR" altLang="en-US" sz="1100" dirty="0"/>
              <a:t>웹디자인</a:t>
            </a:r>
            <a:r>
              <a:rPr lang="en-US" altLang="ko-KR" sz="1100" dirty="0"/>
              <a:t>(100%), </a:t>
            </a:r>
            <a:r>
              <a:rPr lang="ko-KR" altLang="en-US" sz="1100" dirty="0"/>
              <a:t>퍼블리싱</a:t>
            </a:r>
            <a:r>
              <a:rPr lang="en-US" altLang="ko-KR" sz="1100" dirty="0"/>
              <a:t>(100%)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사 이 트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>
                <a:hlinkClick r:id="rId2"/>
              </a:rPr>
              <a:t>http://www.thinkcom.co.kr</a:t>
            </a:r>
            <a:r>
              <a:rPr lang="en-US" altLang="ko-KR" sz="1100" dirty="0"/>
              <a:t> 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92597" y="4221088"/>
            <a:ext cx="6958807" cy="0"/>
          </a:xfrm>
          <a:prstGeom prst="line">
            <a:avLst/>
          </a:prstGeom>
          <a:ln>
            <a:solidFill>
              <a:srgbClr val="99663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8000"/>
            <a:ext cx="2462581" cy="9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7287716" cy="530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9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41065"/>
            <a:ext cx="4104456" cy="531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41" y="741065"/>
            <a:ext cx="2356427" cy="528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86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3887291" cy="527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79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437112"/>
            <a:ext cx="36022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제작기간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/>
              <a:t>2013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 </a:t>
            </a:r>
            <a:r>
              <a:rPr lang="en-US" altLang="ko-KR" sz="1100" dirty="0"/>
              <a:t>~ 2013</a:t>
            </a:r>
            <a:r>
              <a:rPr lang="ko-KR" altLang="en-US" sz="1100" dirty="0"/>
              <a:t>년 </a:t>
            </a:r>
            <a:r>
              <a:rPr lang="en-US" altLang="ko-KR" sz="1100" dirty="0"/>
              <a:t>12</a:t>
            </a:r>
            <a:r>
              <a:rPr lang="ko-KR" altLang="en-US" sz="1100" dirty="0"/>
              <a:t>월 </a:t>
            </a:r>
            <a:r>
              <a:rPr lang="en-US" altLang="ko-KR" sz="1100" dirty="0"/>
              <a:t>(3</a:t>
            </a:r>
            <a:r>
              <a:rPr lang="ko-KR" altLang="en-US" sz="1100" dirty="0"/>
              <a:t>개월</a:t>
            </a:r>
            <a:r>
              <a:rPr lang="en-US" altLang="ko-KR" sz="1100" dirty="0"/>
              <a:t>)</a:t>
            </a:r>
            <a:endParaRPr lang="en-US" altLang="ko-KR" sz="1100" dirty="0" smtClean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역    할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 smtClean="0">
                <a:latin typeface="+mn-ea"/>
              </a:rPr>
              <a:t>UI/UX Designer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성    과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ko-KR" altLang="en-US" sz="1100" dirty="0"/>
              <a:t>웹디자인</a:t>
            </a:r>
            <a:r>
              <a:rPr lang="en-US" altLang="ko-KR" sz="1100" dirty="0"/>
              <a:t>(100%), </a:t>
            </a:r>
            <a:r>
              <a:rPr lang="ko-KR" altLang="en-US" sz="1100" dirty="0"/>
              <a:t>퍼블리싱</a:t>
            </a:r>
            <a:r>
              <a:rPr lang="en-US" altLang="ko-KR" sz="1100" dirty="0"/>
              <a:t>(100</a:t>
            </a:r>
            <a:r>
              <a:rPr lang="en-US" altLang="ko-KR" sz="1100" dirty="0" smtClean="0"/>
              <a:t>%)</a:t>
            </a:r>
            <a:endParaRPr lang="en-US" altLang="ko-KR" sz="1100" dirty="0" smtClean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사 이 트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 smtClean="0">
                <a:latin typeface="+mn-ea"/>
              </a:rPr>
              <a:t>USER </a:t>
            </a:r>
            <a:r>
              <a:rPr lang="en-US" altLang="ko-KR" sz="1100" dirty="0">
                <a:latin typeface="+mn-ea"/>
                <a:hlinkClick r:id="rId2"/>
              </a:rPr>
              <a:t>http://m.lost112.go.kr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8000"/>
            <a:ext cx="4699628" cy="96308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92597" y="4221088"/>
            <a:ext cx="6958807" cy="0"/>
          </a:xfrm>
          <a:prstGeom prst="line">
            <a:avLst/>
          </a:prstGeom>
          <a:ln>
            <a:solidFill>
              <a:srgbClr val="99663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inyoung_Work\경찰청\PSD\사이트\대민\lost112_main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5625462" cy="5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inyoung_Work\경찰청\PSD\사이트\대민\lost112_log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44116"/>
            <a:ext cx="6120680" cy="535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inyoung_Work\경찰청\PSD\사이트\대민\lost112_회원가입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8" y="744116"/>
            <a:ext cx="3933705" cy="49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D:\inyoung_Work\경찰청\PSD\사이트\대민\lost112_통합검색조회_결과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44116"/>
            <a:ext cx="3646823" cy="491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608" y="4437112"/>
            <a:ext cx="36599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제작기간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/>
              <a:t>2013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 </a:t>
            </a:r>
            <a:r>
              <a:rPr lang="en-US" altLang="ko-KR" sz="1100" dirty="0"/>
              <a:t>~ 2013</a:t>
            </a:r>
            <a:r>
              <a:rPr lang="ko-KR" altLang="en-US" sz="1100" dirty="0"/>
              <a:t>년 </a:t>
            </a:r>
            <a:r>
              <a:rPr lang="en-US" altLang="ko-KR" sz="1100" dirty="0"/>
              <a:t>12</a:t>
            </a:r>
            <a:r>
              <a:rPr lang="ko-KR" altLang="en-US" sz="1100" dirty="0"/>
              <a:t>월 </a:t>
            </a:r>
            <a:r>
              <a:rPr lang="en-US" altLang="ko-KR" sz="1100" dirty="0"/>
              <a:t>(3</a:t>
            </a:r>
            <a:r>
              <a:rPr lang="ko-KR" altLang="en-US" sz="1100" dirty="0"/>
              <a:t>개월</a:t>
            </a:r>
            <a:r>
              <a:rPr lang="en-US" altLang="ko-KR" sz="1100" dirty="0" smtClean="0"/>
              <a:t>)</a:t>
            </a:r>
            <a:endParaRPr lang="en-US" altLang="ko-KR" sz="1100" dirty="0" smtClean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>
                <a:latin typeface="+mn-ea"/>
              </a:rPr>
              <a:t>역    할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UI/UX Designer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>
                <a:latin typeface="+mn-ea"/>
              </a:rPr>
              <a:t>성    과 </a:t>
            </a:r>
            <a:r>
              <a:rPr lang="en-US" altLang="ko-KR" sz="1100" spc="300" dirty="0">
                <a:latin typeface="+mn-ea"/>
              </a:rPr>
              <a:t>: </a:t>
            </a:r>
            <a:r>
              <a:rPr lang="ko-KR" altLang="en-US" sz="1100" dirty="0"/>
              <a:t>웹디자인</a:t>
            </a:r>
            <a:r>
              <a:rPr lang="en-US" altLang="ko-KR" sz="1100" dirty="0"/>
              <a:t>(100%), </a:t>
            </a:r>
            <a:r>
              <a:rPr lang="ko-KR" altLang="en-US" sz="1100" dirty="0"/>
              <a:t>퍼블리싱</a:t>
            </a:r>
            <a:r>
              <a:rPr lang="en-US" altLang="ko-KR" sz="1100" dirty="0"/>
              <a:t>(100%)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spc="300" dirty="0" smtClean="0">
                <a:latin typeface="+mn-ea"/>
              </a:rPr>
              <a:t>사 이 트 </a:t>
            </a:r>
            <a:r>
              <a:rPr lang="en-US" altLang="ko-KR" sz="1100" spc="300" dirty="0" smtClean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ADMIN </a:t>
            </a:r>
            <a:r>
              <a:rPr lang="en-US" altLang="ko-KR" sz="1100" dirty="0">
                <a:latin typeface="+mn-ea"/>
                <a:hlinkClick r:id="rId2"/>
              </a:rPr>
              <a:t>https://adm112.lost112.go.kr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58000"/>
            <a:ext cx="4699628" cy="96308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92597" y="4221088"/>
            <a:ext cx="6958807" cy="0"/>
          </a:xfrm>
          <a:prstGeom prst="line">
            <a:avLst/>
          </a:prstGeom>
          <a:ln>
            <a:solidFill>
              <a:srgbClr val="996633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inyoung_Work\경찰청\PSD\사이트\관리자\admin_login_1309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09" y="744116"/>
            <a:ext cx="7399175" cy="535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inyoung_Work\경찰청\PSD\사이트\관리자\admin_main_130903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08" y="744116"/>
            <a:ext cx="6073055" cy="53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0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inyoung_Work\경찰청\PSD\사이트\관리자\admin_sub_1309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09" y="744116"/>
            <a:ext cx="6179532" cy="535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1050" dirty="0">
            <a:latin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193</Words>
  <Application>Microsoft Office PowerPoint</Application>
  <PresentationFormat>화면 슬라이드 쇼(4:3)</PresentationFormat>
  <Paragraphs>20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</dc:creator>
  <cp:lastModifiedBy>지훈</cp:lastModifiedBy>
  <cp:revision>88</cp:revision>
  <dcterms:created xsi:type="dcterms:W3CDTF">2013-10-24T06:52:14Z</dcterms:created>
  <dcterms:modified xsi:type="dcterms:W3CDTF">2016-03-05T06:30:32Z</dcterms:modified>
</cp:coreProperties>
</file>